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10" d="100"/>
          <a:sy n="110" d="100"/>
        </p:scale>
        <p:origin x="-294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50953-E421-48BB-BECA-E6C659837125}" type="datetimeFigureOut">
              <a:rPr kumimoji="1" lang="ja-JP" altLang="en-US" smtClean="0"/>
              <a:t>2011/11/30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9E28-7A69-4ACB-AB42-EFB5C482E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58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8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8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8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8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8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8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8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8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8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8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8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8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CA46182-4C54-4B9B-A5A3-F580E1422F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8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0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G"/><Relationship Id="rId7" Type="http://schemas.openxmlformats.org/officeDocument/2006/relationships/image" Target="../media/image8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0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G"/><Relationship Id="rId7" Type="http://schemas.openxmlformats.org/officeDocument/2006/relationships/image" Target="../media/image8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0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G"/><Relationship Id="rId7" Type="http://schemas.openxmlformats.org/officeDocument/2006/relationships/image" Target="../media/image8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0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8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0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8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0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8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0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cap="none" dirty="0" smtClean="0"/>
              <a:t>Jw_cad </a:t>
            </a:r>
            <a:r>
              <a:rPr lang="ja-JP" altLang="en-US" dirty="0" smtClean="0"/>
              <a:t>基本操作（</a:t>
            </a:r>
            <a:r>
              <a:rPr lang="en-US" altLang="ja-JP" dirty="0" smtClean="0"/>
              <a:t>8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中心線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8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82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コンテンツ プレースホルダー 2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44" y="1600200"/>
            <a:ext cx="7260111" cy="48768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中心線：多角形に引く（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8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2816"/>
            <a:ext cx="36957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04864"/>
            <a:ext cx="38385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288672"/>
            <a:ext cx="46005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726988"/>
            <a:ext cx="48768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2" name="円/楕円 11"/>
          <p:cNvSpPr/>
          <p:nvPr/>
        </p:nvSpPr>
        <p:spPr>
          <a:xfrm>
            <a:off x="661945" y="253825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619672" y="170711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619672" y="213916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619672" y="522297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1619672" y="566128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ja-JP" sz="1600" dirty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168962" y="2646243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70" y="3101046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円/楕円 18"/>
          <p:cNvSpPr/>
          <p:nvPr/>
        </p:nvSpPr>
        <p:spPr>
          <a:xfrm>
            <a:off x="4669377" y="3140984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148104" y="310104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2771800" y="397176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4600009" y="4697167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05" y="4697167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円/楕円 24"/>
          <p:cNvSpPr/>
          <p:nvPr/>
        </p:nvSpPr>
        <p:spPr>
          <a:xfrm>
            <a:off x="3231841" y="3983207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2943841" y="253825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5148104" y="466246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ja-JP" sz="1600" dirty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841" y="3983207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直線コネクタ 29"/>
          <p:cNvCxnSpPr/>
          <p:nvPr/>
        </p:nvCxnSpPr>
        <p:spPr>
          <a:xfrm>
            <a:off x="971600" y="6406681"/>
            <a:ext cx="2999978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円/楕円 34"/>
          <p:cNvSpPr/>
          <p:nvPr/>
        </p:nvSpPr>
        <p:spPr>
          <a:xfrm>
            <a:off x="3370465" y="2538251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178" y="2538251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6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44" y="1600200"/>
            <a:ext cx="7260111" cy="48768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中心線：多角形に引く（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8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2816"/>
            <a:ext cx="36957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04864"/>
            <a:ext cx="38385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288672"/>
            <a:ext cx="46005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726988"/>
            <a:ext cx="48768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2" name="円/楕円 11"/>
          <p:cNvSpPr/>
          <p:nvPr/>
        </p:nvSpPr>
        <p:spPr>
          <a:xfrm>
            <a:off x="661945" y="253825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619672" y="170711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619672" y="213916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619672" y="522297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1619672" y="566128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ja-JP" sz="1600" dirty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168962" y="2646243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949307" y="3626378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616095" y="351136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5154755" y="351136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4600009" y="4697167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05" y="4697167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円/楕円 24"/>
          <p:cNvSpPr/>
          <p:nvPr/>
        </p:nvSpPr>
        <p:spPr>
          <a:xfrm>
            <a:off x="3054552" y="3626378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2943841" y="253825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5148104" y="466246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ja-JP" sz="1600" dirty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971600" y="6406681"/>
            <a:ext cx="2999978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円/楕円 34"/>
          <p:cNvSpPr/>
          <p:nvPr/>
        </p:nvSpPr>
        <p:spPr>
          <a:xfrm>
            <a:off x="3370465" y="2538251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178" y="2538251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45" y="3628256"/>
            <a:ext cx="304800" cy="304800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286" y="3628256"/>
            <a:ext cx="304800" cy="304800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3700115" y="1772816"/>
            <a:ext cx="1008000" cy="228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3852515" y="2201619"/>
            <a:ext cx="1008000" cy="228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9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線コネクタ 29"/>
          <p:cNvCxnSpPr/>
          <p:nvPr/>
        </p:nvCxnSpPr>
        <p:spPr>
          <a:xfrm>
            <a:off x="971600" y="6406681"/>
            <a:ext cx="2999978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コンテンツ プレースホルダー 2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44" y="1600200"/>
            <a:ext cx="7260111" cy="48768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中心線：円弧に引く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8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2816"/>
            <a:ext cx="36957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04864"/>
            <a:ext cx="38385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864736"/>
            <a:ext cx="46005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303052"/>
            <a:ext cx="48768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2" name="円/楕円 11"/>
          <p:cNvSpPr/>
          <p:nvPr/>
        </p:nvSpPr>
        <p:spPr>
          <a:xfrm>
            <a:off x="661945" y="253825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619672" y="170711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619672" y="213916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619672" y="579903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1619672" y="623735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ja-JP" sz="1600" dirty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168962" y="2646243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2411776" y="3770394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662990" y="253825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5442223" y="538513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4878710" y="5489255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897" y="4273887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円/楕円 24"/>
          <p:cNvSpPr/>
          <p:nvPr/>
        </p:nvSpPr>
        <p:spPr>
          <a:xfrm>
            <a:off x="5721504" y="4096979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1979672" y="366239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5962303" y="402601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ja-JP" sz="1600" dirty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5183703" y="2597270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982" y="3950781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585" y="2538251"/>
            <a:ext cx="304800" cy="304800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03" y="5412434"/>
            <a:ext cx="304800" cy="304800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3700115" y="1772816"/>
            <a:ext cx="1008000" cy="228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3852515" y="2201619"/>
            <a:ext cx="1008000" cy="228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2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中心線：円、楕円（だえん）に引く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44" y="1600200"/>
            <a:ext cx="7260111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8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00" y="6093296"/>
            <a:ext cx="8280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円、楕円の中心線（中心点）を通る線は、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中心線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では引けません。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[</a:t>
            </a:r>
            <a:r>
              <a:rPr kumimoji="1" lang="ja-JP" altLang="en-US" dirty="0" smtClean="0"/>
              <a:t>中心点取得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線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を組み合わせて引きます。</a:t>
            </a:r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4139968" y="3913811"/>
            <a:ext cx="144000" cy="1440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2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中心線：円、楕円に引く手順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01" y="1600200"/>
            <a:ext cx="6878797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8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376841" y="2086726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728670" y="1735312"/>
            <a:ext cx="28800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330252" y="144732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918055" y="197873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717558" y="3195724"/>
            <a:ext cx="1296000" cy="10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259552" y="306900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52" y="3230228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64904"/>
            <a:ext cx="34290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015020"/>
            <a:ext cx="401955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53" y="3079669"/>
            <a:ext cx="1949101" cy="1981676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18" name="円/楕円 17"/>
          <p:cNvSpPr/>
          <p:nvPr/>
        </p:nvSpPr>
        <p:spPr>
          <a:xfrm>
            <a:off x="4342551" y="249920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796" y="4909738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円/楕円 19"/>
          <p:cNvSpPr/>
          <p:nvPr/>
        </p:nvSpPr>
        <p:spPr>
          <a:xfrm>
            <a:off x="6167818" y="4860550"/>
            <a:ext cx="216000" cy="216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吹き出し 20"/>
          <p:cNvSpPr/>
          <p:nvPr/>
        </p:nvSpPr>
        <p:spPr>
          <a:xfrm>
            <a:off x="5004048" y="3092660"/>
            <a:ext cx="2988000" cy="584775"/>
          </a:xfrm>
          <a:prstGeom prst="wedgeRectCallout">
            <a:avLst>
              <a:gd name="adj1" fmla="val -2344"/>
              <a:gd name="adj2" fmla="val 159840"/>
            </a:avLst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sz="1600" dirty="0" smtClean="0"/>
              <a:t>円をクリックすると、中心点から線が引かれた状態に変わります。</a:t>
            </a:r>
            <a:endParaRPr kumimoji="1" lang="ja-JP" altLang="en-US" sz="1600" dirty="0"/>
          </a:p>
        </p:txBody>
      </p:sp>
      <p:sp>
        <p:nvSpPr>
          <p:cNvPr id="22" name="円/楕円 21"/>
          <p:cNvSpPr/>
          <p:nvPr/>
        </p:nvSpPr>
        <p:spPr>
          <a:xfrm>
            <a:off x="4342551" y="594932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ja-JP" sz="1600" dirty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5724128" y="478855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 flipH="1">
            <a:off x="6084128" y="4968550"/>
            <a:ext cx="191690" cy="54868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円/楕円 25"/>
          <p:cNvSpPr/>
          <p:nvPr/>
        </p:nvSpPr>
        <p:spPr>
          <a:xfrm>
            <a:off x="5590634" y="528655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ja-JP" sz="1600" dirty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18" y="5447871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円/楕円 27"/>
          <p:cNvSpPr/>
          <p:nvPr/>
        </p:nvSpPr>
        <p:spPr>
          <a:xfrm>
            <a:off x="6480796" y="4015759"/>
            <a:ext cx="144000" cy="1440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0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コンテンツ プレースホルダー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65" y="1600200"/>
            <a:ext cx="6870869" cy="48768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中心</a:t>
            </a:r>
            <a:r>
              <a:rPr lang="ja-JP" altLang="en-US" dirty="0" smtClean="0"/>
              <a:t>線を引く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8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00" y="6093296"/>
            <a:ext cx="8280000" cy="369332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 smtClean="0"/>
              <a:t>中心線は、線</a:t>
            </a:r>
            <a:r>
              <a:rPr lang="ja-JP" altLang="en-US" dirty="0"/>
              <a:t>と線、円と線、円と円、線と点、円と点、点と</a:t>
            </a:r>
            <a:r>
              <a:rPr lang="ja-JP" altLang="en-US" dirty="0" smtClean="0"/>
              <a:t>点の間に引かれます。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368215" y="2845621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5"/>
          <a:stretch/>
        </p:blipFill>
        <p:spPr>
          <a:xfrm>
            <a:off x="1155248" y="1902212"/>
            <a:ext cx="6840000" cy="29476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3" name="正方形/長方形 12"/>
          <p:cNvSpPr/>
          <p:nvPr/>
        </p:nvSpPr>
        <p:spPr>
          <a:xfrm>
            <a:off x="2735225" y="2766298"/>
            <a:ext cx="1476000" cy="13670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4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コンテンツ プレースホルダー 3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6" y="1600200"/>
            <a:ext cx="7260111" cy="48768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中心線：２線と同じ長さで引く手順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8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02" y="3197439"/>
            <a:ext cx="2730818" cy="807625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9" name="正方形/長方形 8"/>
          <p:cNvSpPr/>
          <p:nvPr/>
        </p:nvSpPr>
        <p:spPr>
          <a:xfrm>
            <a:off x="1159631" y="2636912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84" y="1910350"/>
            <a:ext cx="36957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1" name="円/楕円 10"/>
          <p:cNvSpPr/>
          <p:nvPr/>
        </p:nvSpPr>
        <p:spPr>
          <a:xfrm>
            <a:off x="572986" y="252892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958341" y="184465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84" y="2888920"/>
            <a:ext cx="38385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4" name="円/楕円 13"/>
          <p:cNvSpPr/>
          <p:nvPr/>
        </p:nvSpPr>
        <p:spPr>
          <a:xfrm>
            <a:off x="958341" y="283743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516" y="2333699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367" y="3853457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02" y="4493583"/>
            <a:ext cx="2730818" cy="807625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84" y="4193994"/>
            <a:ext cx="46005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9" name="円/楕円 18"/>
          <p:cNvSpPr/>
          <p:nvPr/>
        </p:nvSpPr>
        <p:spPr>
          <a:xfrm>
            <a:off x="958341" y="410442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04" y="4744995"/>
            <a:ext cx="304800" cy="3048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02" y="5677755"/>
            <a:ext cx="2730818" cy="807625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22" name="円/楕円 21"/>
          <p:cNvSpPr/>
          <p:nvPr/>
        </p:nvSpPr>
        <p:spPr>
          <a:xfrm>
            <a:off x="958341" y="530124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ja-JP" sz="1600" dirty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84" y="5360640"/>
            <a:ext cx="48768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20" y="5929167"/>
            <a:ext cx="304800" cy="304800"/>
          </a:xfrm>
          <a:prstGeom prst="rect">
            <a:avLst/>
          </a:prstGeom>
        </p:spPr>
      </p:pic>
      <p:sp>
        <p:nvSpPr>
          <p:cNvPr id="25" name="円/楕円 24"/>
          <p:cNvSpPr/>
          <p:nvPr/>
        </p:nvSpPr>
        <p:spPr>
          <a:xfrm>
            <a:off x="2225381" y="4581128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464336" y="5761265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線吹き出し 1 (枠付き) 26"/>
          <p:cNvSpPr/>
          <p:nvPr/>
        </p:nvSpPr>
        <p:spPr>
          <a:xfrm>
            <a:off x="6048496" y="4582869"/>
            <a:ext cx="2988000" cy="646331"/>
          </a:xfrm>
          <a:prstGeom prst="borderCallout1">
            <a:avLst>
              <a:gd name="adj1" fmla="val 50510"/>
              <a:gd name="adj2" fmla="val 723"/>
              <a:gd name="adj3" fmla="val 41762"/>
              <a:gd name="adj4" fmla="val -109530"/>
            </a:avLst>
          </a:prstGeom>
          <a:ln w="1905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 smtClean="0"/>
              <a:t>中心</a:t>
            </a:r>
            <a:r>
              <a:rPr lang="ja-JP" altLang="en-US" dirty="0" smtClean="0"/>
              <a:t>線の長さを２線と同じ長さにする場合は、右クリック。</a:t>
            </a:r>
            <a:endParaRPr kumimoji="1" lang="ja-JP" altLang="en-US" dirty="0"/>
          </a:p>
        </p:txBody>
      </p:sp>
      <p:cxnSp>
        <p:nvCxnSpPr>
          <p:cNvPr id="29" name="直線矢印コネクタ 28"/>
          <p:cNvCxnSpPr/>
          <p:nvPr/>
        </p:nvCxnSpPr>
        <p:spPr>
          <a:xfrm flipH="1">
            <a:off x="4845920" y="5229200"/>
            <a:ext cx="2696576" cy="85236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1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中心線：任意の長さで引く手順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65" y="1600200"/>
            <a:ext cx="6870869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8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円/楕円 9"/>
          <p:cNvSpPr/>
          <p:nvPr/>
        </p:nvSpPr>
        <p:spPr>
          <a:xfrm>
            <a:off x="2059051" y="2614967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572016" y="2614967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60848"/>
            <a:ext cx="46005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29000"/>
            <a:ext cx="48768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432000" y="6093296"/>
            <a:ext cx="8280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中心線の始点、終点の指示は任意の場所で大丈夫です</a:t>
            </a:r>
            <a:r>
              <a:rPr lang="ja-JP" altLang="en-US" dirty="0" smtClean="0"/>
              <a:t>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092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中心線：２つの円の間に引く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44" y="1600200"/>
            <a:ext cx="7260111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8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68630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05" y="3789011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2816"/>
            <a:ext cx="36957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04864"/>
            <a:ext cx="38385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46868"/>
            <a:ext cx="46005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078916"/>
            <a:ext cx="48768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4" name="正方形/長方形 13"/>
          <p:cNvSpPr/>
          <p:nvPr/>
        </p:nvSpPr>
        <p:spPr>
          <a:xfrm>
            <a:off x="1162933" y="2646243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661945" y="253825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1619672" y="170711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1619672" y="213916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619672" y="458116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1619672" y="501321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ja-JP" sz="1600" dirty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3203848" y="3365383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3563904" y="3573016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2778491" y="3752656"/>
            <a:ext cx="216000" cy="216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4211984" y="2952937"/>
            <a:ext cx="216000" cy="216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84" y="3269803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09383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円/楕円 25"/>
          <p:cNvSpPr/>
          <p:nvPr/>
        </p:nvSpPr>
        <p:spPr>
          <a:xfrm>
            <a:off x="2051760" y="378904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4795416" y="295293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ja-JP" sz="1600" dirty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2418491" y="316893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3971578" y="352893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971600" y="6406681"/>
            <a:ext cx="2999978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9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中心線：矩形（くけい）の長さに合わせて引く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44" y="1600200"/>
            <a:ext cx="7260111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8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2816"/>
            <a:ext cx="36957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04864"/>
            <a:ext cx="38385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84576"/>
            <a:ext cx="46005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222892"/>
            <a:ext cx="48768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2" name="円/楕円 11"/>
          <p:cNvSpPr/>
          <p:nvPr/>
        </p:nvSpPr>
        <p:spPr>
          <a:xfrm>
            <a:off x="661945" y="253825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619672" y="170711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619672" y="213916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619672" y="471887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1619672" y="515719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ja-JP" sz="1600" dirty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168962" y="2646243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908" y="2746644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円/楕円 18"/>
          <p:cNvSpPr/>
          <p:nvPr/>
        </p:nvSpPr>
        <p:spPr>
          <a:xfrm>
            <a:off x="3894540" y="2796950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419872" y="268096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3419872" y="428340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3894540" y="4393113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21930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49569"/>
            <a:ext cx="304800" cy="304800"/>
          </a:xfrm>
          <a:prstGeom prst="rect">
            <a:avLst/>
          </a:prstGeom>
        </p:spPr>
      </p:pic>
      <p:sp>
        <p:nvSpPr>
          <p:cNvPr id="25" name="円/楕円 24"/>
          <p:cNvSpPr/>
          <p:nvPr/>
        </p:nvSpPr>
        <p:spPr>
          <a:xfrm>
            <a:off x="2493115" y="2808921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2051760" y="270892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68" y="2996952"/>
            <a:ext cx="304800" cy="304800"/>
          </a:xfrm>
          <a:prstGeom prst="rect">
            <a:avLst/>
          </a:prstGeom>
        </p:spPr>
      </p:pic>
      <p:sp>
        <p:nvSpPr>
          <p:cNvPr id="28" name="円/楕円 27"/>
          <p:cNvSpPr/>
          <p:nvPr/>
        </p:nvSpPr>
        <p:spPr>
          <a:xfrm>
            <a:off x="5680129" y="2812025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5220112" y="270892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ja-JP" sz="1600" dirty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971600" y="6406681"/>
            <a:ext cx="2999978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8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コンテンツ プレースホルダー 3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44" y="1600200"/>
            <a:ext cx="7260111" cy="48768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中心線：矩形（くけい）に引く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8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2816"/>
            <a:ext cx="36957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04864"/>
            <a:ext cx="38385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84576"/>
            <a:ext cx="46005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222892"/>
            <a:ext cx="48768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2" name="円/楕円 11"/>
          <p:cNvSpPr/>
          <p:nvPr/>
        </p:nvSpPr>
        <p:spPr>
          <a:xfrm>
            <a:off x="661945" y="253825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619672" y="170711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619672" y="213916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619672" y="471887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1619672" y="515719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ja-JP" sz="1600" dirty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168962" y="2646243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908" y="2746644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円/楕円 18"/>
          <p:cNvSpPr/>
          <p:nvPr/>
        </p:nvSpPr>
        <p:spPr>
          <a:xfrm>
            <a:off x="3894540" y="2796950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419872" y="268096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3419872" y="428340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3894540" y="4393113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21930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円/楕円 24"/>
          <p:cNvSpPr/>
          <p:nvPr/>
        </p:nvSpPr>
        <p:spPr>
          <a:xfrm>
            <a:off x="2186421" y="3591694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1763728" y="350104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5997383" y="3591694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5570821" y="350104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ja-JP" sz="1600" dirty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21" y="3698979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995" y="3698979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直線コネクタ 34"/>
          <p:cNvCxnSpPr/>
          <p:nvPr/>
        </p:nvCxnSpPr>
        <p:spPr>
          <a:xfrm>
            <a:off x="971600" y="6406681"/>
            <a:ext cx="2999978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64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44" y="1600200"/>
            <a:ext cx="7260111" cy="48768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中心線：矩形の連結する線に引く（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8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2816"/>
            <a:ext cx="36957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04864"/>
            <a:ext cx="38385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84576"/>
            <a:ext cx="46005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222892"/>
            <a:ext cx="48768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2" name="円/楕円 11"/>
          <p:cNvSpPr/>
          <p:nvPr/>
        </p:nvSpPr>
        <p:spPr>
          <a:xfrm>
            <a:off x="661945" y="253825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619672" y="170711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619672" y="213916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619672" y="471887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1619672" y="515719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ja-JP" sz="1600" dirty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168962" y="2646243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908" y="2746644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円/楕円 18"/>
          <p:cNvSpPr/>
          <p:nvPr/>
        </p:nvSpPr>
        <p:spPr>
          <a:xfrm>
            <a:off x="3894540" y="2796950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419872" y="268096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1619672" y="324766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3670596" y="4439768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79" y="4359254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円/楕円 24"/>
          <p:cNvSpPr/>
          <p:nvPr/>
        </p:nvSpPr>
        <p:spPr>
          <a:xfrm>
            <a:off x="2083780" y="3358419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1619672" y="371703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4231192" y="433176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ja-JP" sz="1600" dirty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428" y="3288415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428" y="3751994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直線コネクタ 29"/>
          <p:cNvCxnSpPr/>
          <p:nvPr/>
        </p:nvCxnSpPr>
        <p:spPr>
          <a:xfrm>
            <a:off x="971600" y="6406681"/>
            <a:ext cx="2999978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円/楕円 34"/>
          <p:cNvSpPr/>
          <p:nvPr/>
        </p:nvSpPr>
        <p:spPr>
          <a:xfrm>
            <a:off x="2080238" y="3809411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87" y="3773859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角丸四角形 23"/>
          <p:cNvSpPr/>
          <p:nvPr/>
        </p:nvSpPr>
        <p:spPr>
          <a:xfrm>
            <a:off x="4697354" y="4784576"/>
            <a:ext cx="2008287" cy="216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吹き出し 36"/>
          <p:cNvSpPr/>
          <p:nvPr/>
        </p:nvSpPr>
        <p:spPr>
          <a:xfrm>
            <a:off x="3814596" y="3616482"/>
            <a:ext cx="2520000" cy="369332"/>
          </a:xfrm>
          <a:prstGeom prst="wedgeRectCallout">
            <a:avLst>
              <a:gd name="adj1" fmla="val -111387"/>
              <a:gd name="adj2" fmla="val -233443"/>
            </a:avLst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 smtClean="0"/>
              <a:t>コーナー処理されます。</a:t>
            </a:r>
            <a:endParaRPr kumimoji="1" lang="ja-JP" altLang="en-US" dirty="0"/>
          </a:p>
        </p:txBody>
      </p:sp>
      <p:sp>
        <p:nvSpPr>
          <p:cNvPr id="38" name="円/楕円 37"/>
          <p:cNvSpPr/>
          <p:nvPr/>
        </p:nvSpPr>
        <p:spPr>
          <a:xfrm>
            <a:off x="2096215" y="2859627"/>
            <a:ext cx="144000" cy="1440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9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コンテンツ プレースホルダー 2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44" y="1600200"/>
            <a:ext cx="7260111" cy="48768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中心線：矩形の連結する線に引く</a:t>
            </a:r>
            <a:r>
              <a:rPr lang="ja-JP" altLang="en-US" dirty="0" smtClean="0"/>
              <a:t>（</a:t>
            </a:r>
            <a:r>
              <a:rPr lang="en-US" altLang="ja-JP" dirty="0" smtClean="0"/>
              <a:t>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8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Version:1.0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6182-4C54-4B9B-A5A3-F580E1422F5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2816"/>
            <a:ext cx="36957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04864"/>
            <a:ext cx="38385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84576"/>
            <a:ext cx="4600575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222892"/>
            <a:ext cx="4876800" cy="2286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2" name="円/楕円 11"/>
          <p:cNvSpPr/>
          <p:nvPr/>
        </p:nvSpPr>
        <p:spPr>
          <a:xfrm>
            <a:off x="661945" y="253825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1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619672" y="170711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619672" y="213916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619672" y="471887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1619672" y="515719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ja-JP" sz="1600" dirty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168962" y="2646243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908" y="2746644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円/楕円 18"/>
          <p:cNvSpPr/>
          <p:nvPr/>
        </p:nvSpPr>
        <p:spPr>
          <a:xfrm>
            <a:off x="3894540" y="2796950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419872" y="268096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2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1619672" y="324766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3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3670596" y="4439768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79" y="4359254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円/楕円 24"/>
          <p:cNvSpPr/>
          <p:nvPr/>
        </p:nvSpPr>
        <p:spPr>
          <a:xfrm>
            <a:off x="2083780" y="3358419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1619672" y="371703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>
                <a:ea typeface="ＭＳ ゴシック" pitchFamily="49" charset="-128"/>
              </a:rPr>
              <a:t>4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4644048" y="433176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ja-JP" sz="1600" dirty="0">
                <a:ea typeface="ＭＳ ゴシック" pitchFamily="49" charset="-128"/>
              </a:rPr>
              <a:t>5</a:t>
            </a:r>
            <a:endParaRPr kumimoji="1" lang="ja-JP" altLang="en-US" sz="1600" dirty="0">
              <a:ea typeface="ＭＳ ゴシック" pitchFamily="49" charset="-128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428" y="3288415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428" y="3751994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直線コネクタ 29"/>
          <p:cNvCxnSpPr/>
          <p:nvPr/>
        </p:nvCxnSpPr>
        <p:spPr>
          <a:xfrm>
            <a:off x="971600" y="6406681"/>
            <a:ext cx="2999978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円/楕円 34"/>
          <p:cNvSpPr/>
          <p:nvPr/>
        </p:nvSpPr>
        <p:spPr>
          <a:xfrm>
            <a:off x="2080238" y="3809411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235" y="3751994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角丸四角形 23"/>
          <p:cNvSpPr/>
          <p:nvPr/>
        </p:nvSpPr>
        <p:spPr>
          <a:xfrm>
            <a:off x="4697354" y="4784576"/>
            <a:ext cx="2008287" cy="216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59254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角丸四角形 37"/>
          <p:cNvSpPr/>
          <p:nvPr/>
        </p:nvSpPr>
        <p:spPr>
          <a:xfrm>
            <a:off x="4980388" y="5213202"/>
            <a:ext cx="2008287" cy="216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四角形吹き出し 38"/>
          <p:cNvSpPr/>
          <p:nvPr/>
        </p:nvSpPr>
        <p:spPr>
          <a:xfrm>
            <a:off x="5016421" y="3358419"/>
            <a:ext cx="2520000" cy="369332"/>
          </a:xfrm>
          <a:prstGeom prst="wedgeRectCallout">
            <a:avLst>
              <a:gd name="adj1" fmla="val -96577"/>
              <a:gd name="adj2" fmla="val 236458"/>
            </a:avLst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 smtClean="0"/>
              <a:t>コーナー処理されます。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61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w_cad 基本操作">
  <a:themeElements>
    <a:clrScheme name="モジュール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Jw_cad 基本操作</Template>
  <TotalTime>359</TotalTime>
  <Words>481</Words>
  <Application>Microsoft Office PowerPoint</Application>
  <PresentationFormat>画面に合わせる (4:3)</PresentationFormat>
  <Paragraphs>149</Paragraphs>
  <Slides>14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Jw_cad 基本操作</vt:lpstr>
      <vt:lpstr>Jw_cad 基本操作（8）</vt:lpstr>
      <vt:lpstr>中心線を引く</vt:lpstr>
      <vt:lpstr>中心線：２線と同じ長さで引く手順</vt:lpstr>
      <vt:lpstr>中心線：任意の長さで引く手順</vt:lpstr>
      <vt:lpstr>中心線：２つの円の間に引く</vt:lpstr>
      <vt:lpstr>中心線：矩形（くけい）の長さに合わせて引く</vt:lpstr>
      <vt:lpstr>中心線：矩形（くけい）に引く</vt:lpstr>
      <vt:lpstr>中心線：矩形の連結する線に引く（1）</vt:lpstr>
      <vt:lpstr>中心線：矩形の連結する線に引く（2）</vt:lpstr>
      <vt:lpstr>中心線：多角形に引く（1）</vt:lpstr>
      <vt:lpstr>中心線：多角形に引く（2）</vt:lpstr>
      <vt:lpstr>中心線：円弧に引く</vt:lpstr>
      <vt:lpstr>中心線：円、楕円（だえん）に引く</vt:lpstr>
      <vt:lpstr>中心線：円、楕円に引く手順</vt:lpstr>
    </vt:vector>
  </TitlesOfParts>
  <Company>SystemKOMACO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Jw_cad 基本操作（8）</dc:title>
  <dc:creator>SystemKOMACO(駒澤　勉)</dc:creator>
  <cp:lastModifiedBy>SystemKOMACO(駒澤　勉)</cp:lastModifiedBy>
  <cp:revision>22</cp:revision>
  <dcterms:created xsi:type="dcterms:W3CDTF">2011-11-28T08:19:28Z</dcterms:created>
  <dcterms:modified xsi:type="dcterms:W3CDTF">2011-11-30T08:14:30Z</dcterms:modified>
</cp:coreProperties>
</file>